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9" r:id="rId3"/>
    <p:sldId id="284" r:id="rId4"/>
    <p:sldId id="285" r:id="rId5"/>
    <p:sldId id="263" r:id="rId6"/>
    <p:sldId id="257" r:id="rId7"/>
    <p:sldId id="258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r>
            <a:rPr lang="en-US" b="1" dirty="0"/>
            <a:t>Your own packages: </a:t>
          </a:r>
          <a:r>
            <a:rPr lang="en-US" b="0" dirty="0"/>
            <a:t>Classes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r>
            <a:rPr lang="en-US" b="1" dirty="0"/>
            <a:t>Scikit-learn</a:t>
          </a:r>
          <a:r>
            <a:rPr lang="en-US" dirty="0"/>
            <a:t>: Machine Learning in Python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FFA30B66-77E1-415A-8DEC-DD32C4D5FE58}">
      <dgm:prSet/>
      <dgm:spPr/>
      <dgm:t>
        <a:bodyPr/>
        <a:lstStyle/>
        <a:p>
          <a:r>
            <a:rPr lang="en-US" b="1" dirty="0"/>
            <a:t>Community:</a:t>
          </a:r>
          <a:r>
            <a:rPr lang="en-US" b="0" dirty="0"/>
            <a:t> NNF Computational Biology Network</a:t>
          </a:r>
        </a:p>
      </dgm:t>
    </dgm:pt>
    <dgm:pt modelId="{E3B776C7-96B1-4BC2-B120-92C58C4ABFBD}" type="parTrans" cxnId="{2DF58A7B-54C0-448A-B5CD-447599EDBCD5}">
      <dgm:prSet/>
      <dgm:spPr/>
      <dgm:t>
        <a:bodyPr/>
        <a:lstStyle/>
        <a:p>
          <a:endParaRPr lang="en-GB"/>
        </a:p>
      </dgm:t>
    </dgm:pt>
    <dgm:pt modelId="{8CF9198C-EC6B-4081-88B0-4533267CD07D}" type="sibTrans" cxnId="{2DF58A7B-54C0-448A-B5CD-447599EDBCD5}">
      <dgm:prSet/>
      <dgm:spPr/>
      <dgm:t>
        <a:bodyPr/>
        <a:lstStyle/>
        <a:p>
          <a:endParaRPr lang="en-GB"/>
        </a:p>
      </dgm:t>
    </dgm:pt>
    <dgm:pt modelId="{EFEC18E3-62AE-4098-AF62-5F81BFA3F39D}" type="pres">
      <dgm:prSet presAssocID="{C0C21A2E-50EE-42AD-ACC5-A097F03A7432}" presName="vert0" presStyleCnt="0">
        <dgm:presLayoutVars>
          <dgm:dir/>
          <dgm:animOne val="branch"/>
          <dgm:animLvl val="lvl"/>
        </dgm:presLayoutVars>
      </dgm:prSet>
      <dgm:spPr/>
    </dgm:pt>
    <dgm:pt modelId="{9AF29964-01C5-4423-969A-FFEA585EBF54}" type="pres">
      <dgm:prSet presAssocID="{7F781B21-A606-4A8A-8CC3-A194E751B5DD}" presName="thickLine" presStyleLbl="alignNode1" presStyleIdx="0" presStyleCnt="3"/>
      <dgm:spPr/>
    </dgm:pt>
    <dgm:pt modelId="{FE4F950D-A7EC-405C-BEE0-2858A799AAC3}" type="pres">
      <dgm:prSet presAssocID="{7F781B21-A606-4A8A-8CC3-A194E751B5DD}" presName="horz1" presStyleCnt="0"/>
      <dgm:spPr/>
    </dgm:pt>
    <dgm:pt modelId="{9CA367CD-01D3-4494-8D87-F786DC8250AD}" type="pres">
      <dgm:prSet presAssocID="{7F781B21-A606-4A8A-8CC3-A194E751B5DD}" presName="tx1" presStyleLbl="revTx" presStyleIdx="0" presStyleCnt="3"/>
      <dgm:spPr/>
    </dgm:pt>
    <dgm:pt modelId="{AF01FCC6-96A3-41E8-A717-7493595ECD0F}" type="pres">
      <dgm:prSet presAssocID="{7F781B21-A606-4A8A-8CC3-A194E751B5DD}" presName="vert1" presStyleCnt="0"/>
      <dgm:spPr/>
    </dgm:pt>
    <dgm:pt modelId="{4324F07A-663D-4BA8-B7F5-81028578EAC5}" type="pres">
      <dgm:prSet presAssocID="{4F17A4D4-C831-4D2C-95B1-BA2596ED80ED}" presName="thickLine" presStyleLbl="alignNode1" presStyleIdx="1" presStyleCnt="3"/>
      <dgm:spPr/>
    </dgm:pt>
    <dgm:pt modelId="{8BE08173-DE62-48BC-8DF3-F1B2A7086DAD}" type="pres">
      <dgm:prSet presAssocID="{4F17A4D4-C831-4D2C-95B1-BA2596ED80ED}" presName="horz1" presStyleCnt="0"/>
      <dgm:spPr/>
    </dgm:pt>
    <dgm:pt modelId="{1FE21EBF-A8DF-4846-8E23-07B7AB98D8F5}" type="pres">
      <dgm:prSet presAssocID="{4F17A4D4-C831-4D2C-95B1-BA2596ED80ED}" presName="tx1" presStyleLbl="revTx" presStyleIdx="1" presStyleCnt="3"/>
      <dgm:spPr/>
    </dgm:pt>
    <dgm:pt modelId="{883E7A6E-E47E-4A91-AB04-BAF63D73395E}" type="pres">
      <dgm:prSet presAssocID="{4F17A4D4-C831-4D2C-95B1-BA2596ED80ED}" presName="vert1" presStyleCnt="0"/>
      <dgm:spPr/>
    </dgm:pt>
    <dgm:pt modelId="{34C72788-1D38-43ED-B586-B33799A67B90}" type="pres">
      <dgm:prSet presAssocID="{FFA30B66-77E1-415A-8DEC-DD32C4D5FE58}" presName="thickLine" presStyleLbl="alignNode1" presStyleIdx="2" presStyleCnt="3"/>
      <dgm:spPr/>
    </dgm:pt>
    <dgm:pt modelId="{5E09A6CA-B057-40C1-953F-650E27453B52}" type="pres">
      <dgm:prSet presAssocID="{FFA30B66-77E1-415A-8DEC-DD32C4D5FE58}" presName="horz1" presStyleCnt="0"/>
      <dgm:spPr/>
    </dgm:pt>
    <dgm:pt modelId="{5C83C4A3-E9C4-49D2-B159-413923DA2D3A}" type="pres">
      <dgm:prSet presAssocID="{FFA30B66-77E1-415A-8DEC-DD32C4D5FE58}" presName="tx1" presStyleLbl="revTx" presStyleIdx="2" presStyleCnt="3"/>
      <dgm:spPr/>
    </dgm:pt>
    <dgm:pt modelId="{2467A350-36C6-4F7C-828F-2E724DB12441}" type="pres">
      <dgm:prSet presAssocID="{FFA30B66-77E1-415A-8DEC-DD32C4D5FE58}" presName="vert1" presStyleCnt="0"/>
      <dgm:spPr/>
    </dgm:pt>
  </dgm:ptLst>
  <dgm:cxnLst>
    <dgm:cxn modelId="{81FB2914-1033-4336-9E42-A1BFFA8B14E2}" type="presOf" srcId="{C0C21A2E-50EE-42AD-ACC5-A097F03A7432}" destId="{EFEC18E3-62AE-4098-AF62-5F81BFA3F39D}" srcOrd="0" destOrd="0" presId="urn:microsoft.com/office/officeart/2008/layout/LinedList"/>
    <dgm:cxn modelId="{86AA281D-C8EB-4E16-81ED-FB4C8C27D96E}" type="presOf" srcId="{FFA30B66-77E1-415A-8DEC-DD32C4D5FE58}" destId="{5C83C4A3-E9C4-49D2-B159-413923DA2D3A}" srcOrd="0" destOrd="0" presId="urn:microsoft.com/office/officeart/2008/layout/Lined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20752A44-9F58-44F8-A0C6-E83FF40947C0}" type="presOf" srcId="{7F781B21-A606-4A8A-8CC3-A194E751B5DD}" destId="{9CA367CD-01D3-4494-8D87-F786DC8250AD}" srcOrd="0" destOrd="0" presId="urn:microsoft.com/office/officeart/2008/layout/LinedList"/>
    <dgm:cxn modelId="{2DF58A7B-54C0-448A-B5CD-447599EDBCD5}" srcId="{C0C21A2E-50EE-42AD-ACC5-A097F03A7432}" destId="{FFA30B66-77E1-415A-8DEC-DD32C4D5FE58}" srcOrd="2" destOrd="0" parTransId="{E3B776C7-96B1-4BC2-B120-92C58C4ABFBD}" sibTransId="{8CF9198C-EC6B-4081-88B0-4533267CD07D}"/>
    <dgm:cxn modelId="{2B1872AB-BA0A-4386-896E-553CEE5955D7}" type="presOf" srcId="{4F17A4D4-C831-4D2C-95B1-BA2596ED80ED}" destId="{1FE21EBF-A8DF-4846-8E23-07B7AB98D8F5}" srcOrd="0" destOrd="0" presId="urn:microsoft.com/office/officeart/2008/layout/LinedList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CE2A9AC7-0FDA-43EA-A0F4-FE347000C46C}" type="presParOf" srcId="{EFEC18E3-62AE-4098-AF62-5F81BFA3F39D}" destId="{9AF29964-01C5-4423-969A-FFEA585EBF54}" srcOrd="0" destOrd="0" presId="urn:microsoft.com/office/officeart/2008/layout/LinedList"/>
    <dgm:cxn modelId="{5D6AFD20-6A66-4BD4-A6A6-2D012353DD80}" type="presParOf" srcId="{EFEC18E3-62AE-4098-AF62-5F81BFA3F39D}" destId="{FE4F950D-A7EC-405C-BEE0-2858A799AAC3}" srcOrd="1" destOrd="0" presId="urn:microsoft.com/office/officeart/2008/layout/LinedList"/>
    <dgm:cxn modelId="{4BE2ED8B-5E51-41CB-9265-E50E42948559}" type="presParOf" srcId="{FE4F950D-A7EC-405C-BEE0-2858A799AAC3}" destId="{9CA367CD-01D3-4494-8D87-F786DC8250AD}" srcOrd="0" destOrd="0" presId="urn:microsoft.com/office/officeart/2008/layout/LinedList"/>
    <dgm:cxn modelId="{53CC67C2-E324-4246-9FFE-1D8E9B82E180}" type="presParOf" srcId="{FE4F950D-A7EC-405C-BEE0-2858A799AAC3}" destId="{AF01FCC6-96A3-41E8-A717-7493595ECD0F}" srcOrd="1" destOrd="0" presId="urn:microsoft.com/office/officeart/2008/layout/LinedList"/>
    <dgm:cxn modelId="{5E5CA611-7A40-4C9D-AD55-18B91AF618B0}" type="presParOf" srcId="{EFEC18E3-62AE-4098-AF62-5F81BFA3F39D}" destId="{4324F07A-663D-4BA8-B7F5-81028578EAC5}" srcOrd="2" destOrd="0" presId="urn:microsoft.com/office/officeart/2008/layout/LinedList"/>
    <dgm:cxn modelId="{E7A4E924-3C6F-4860-9795-C440D6851CC8}" type="presParOf" srcId="{EFEC18E3-62AE-4098-AF62-5F81BFA3F39D}" destId="{8BE08173-DE62-48BC-8DF3-F1B2A7086DAD}" srcOrd="3" destOrd="0" presId="urn:microsoft.com/office/officeart/2008/layout/LinedList"/>
    <dgm:cxn modelId="{8CFCF682-1853-43D2-95B1-1DE3A0EEE668}" type="presParOf" srcId="{8BE08173-DE62-48BC-8DF3-F1B2A7086DAD}" destId="{1FE21EBF-A8DF-4846-8E23-07B7AB98D8F5}" srcOrd="0" destOrd="0" presId="urn:microsoft.com/office/officeart/2008/layout/LinedList"/>
    <dgm:cxn modelId="{85E6B502-0C4E-44BD-A9BE-B435FCDD5A3F}" type="presParOf" srcId="{8BE08173-DE62-48BC-8DF3-F1B2A7086DAD}" destId="{883E7A6E-E47E-4A91-AB04-BAF63D73395E}" srcOrd="1" destOrd="0" presId="urn:microsoft.com/office/officeart/2008/layout/LinedList"/>
    <dgm:cxn modelId="{05A5A7B0-CBED-4FE9-90BA-A21BEBEABE0C}" type="presParOf" srcId="{EFEC18E3-62AE-4098-AF62-5F81BFA3F39D}" destId="{34C72788-1D38-43ED-B586-B33799A67B90}" srcOrd="4" destOrd="0" presId="urn:microsoft.com/office/officeart/2008/layout/LinedList"/>
    <dgm:cxn modelId="{81EB93ED-F087-402B-8564-D952F38B9DEE}" type="presParOf" srcId="{EFEC18E3-62AE-4098-AF62-5F81BFA3F39D}" destId="{5E09A6CA-B057-40C1-953F-650E27453B52}" srcOrd="5" destOrd="0" presId="urn:microsoft.com/office/officeart/2008/layout/LinedList"/>
    <dgm:cxn modelId="{BFF67DAC-C05E-4928-89D8-288B08ED9A92}" type="presParOf" srcId="{5E09A6CA-B057-40C1-953F-650E27453B52}" destId="{5C83C4A3-E9C4-49D2-B159-413923DA2D3A}" srcOrd="0" destOrd="0" presId="urn:microsoft.com/office/officeart/2008/layout/LinedList"/>
    <dgm:cxn modelId="{8868A655-48F5-4D06-BDE7-39ACFB4FEE34}" type="presParOf" srcId="{5E09A6CA-B057-40C1-953F-650E27453B52}" destId="{2467A350-36C6-4F7C-828F-2E724DB124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29964-01C5-4423-969A-FFEA585EBF54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367CD-01D3-4494-8D87-F786DC8250AD}">
      <dsp:nvSpPr>
        <dsp:cNvPr id="0" name=""/>
        <dsp:cNvSpPr/>
      </dsp:nvSpPr>
      <dsp:spPr>
        <a:xfrm>
          <a:off x="0" y="2481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Your own packages: </a:t>
          </a:r>
          <a:r>
            <a:rPr lang="en-US" sz="3400" b="0" kern="1200" dirty="0"/>
            <a:t>Classes</a:t>
          </a:r>
        </a:p>
      </dsp:txBody>
      <dsp:txXfrm>
        <a:off x="0" y="2481"/>
        <a:ext cx="5337975" cy="1692392"/>
      </dsp:txXfrm>
    </dsp:sp>
    <dsp:sp modelId="{4324F07A-663D-4BA8-B7F5-81028578EAC5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21EBF-A8DF-4846-8E23-07B7AB98D8F5}">
      <dsp:nvSpPr>
        <dsp:cNvPr id="0" name=""/>
        <dsp:cNvSpPr/>
      </dsp:nvSpPr>
      <dsp:spPr>
        <a:xfrm>
          <a:off x="0" y="1694874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Scikit-learn</a:t>
          </a:r>
          <a:r>
            <a:rPr lang="en-US" sz="3400" kern="1200" dirty="0"/>
            <a:t>: Machine Learning in Python</a:t>
          </a:r>
        </a:p>
      </dsp:txBody>
      <dsp:txXfrm>
        <a:off x="0" y="1694874"/>
        <a:ext cx="5337975" cy="1692392"/>
      </dsp:txXfrm>
    </dsp:sp>
    <dsp:sp modelId="{34C72788-1D38-43ED-B586-B33799A67B90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3C4A3-E9C4-49D2-B159-413923DA2D3A}">
      <dsp:nvSpPr>
        <dsp:cNvPr id="0" name=""/>
        <dsp:cNvSpPr/>
      </dsp:nvSpPr>
      <dsp:spPr>
        <a:xfrm>
          <a:off x="0" y="3387266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Community:</a:t>
          </a:r>
          <a:r>
            <a:rPr lang="en-US" sz="3400" b="0" kern="1200" dirty="0"/>
            <a:t> NNF Computational Biology Network</a:t>
          </a:r>
        </a:p>
      </dsp:txBody>
      <dsp:txXfrm>
        <a:off x="0" y="3387266"/>
        <a:ext cx="5337975" cy="1692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9579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4/23/2021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lab.research.google.com/github/Center-for-Health-Data-Science/PythonTsunami/blob/intro/Classes/Classes.ipynb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hyperlink" Target="https://colab.research.google.com/github/Center-for-Health-Data-Science/PythonTsunami/blob/intro/ML/scikit-learn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join.slack.com/t/nnfcbn/shared_invite/zt-piuxr1es-e08yRLg4iGNZTIBfjoPEj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April 21</a:t>
            </a:r>
            <a:r>
              <a:rPr lang="en-US" sz="2000" baseline="30000" dirty="0"/>
              <a:t>st</a:t>
            </a:r>
            <a:r>
              <a:rPr lang="en-US" sz="2000" dirty="0"/>
              <a:t>-23</a:t>
            </a:r>
            <a:r>
              <a:rPr lang="en-US" sz="2000" baseline="30000" dirty="0"/>
              <a:t>rd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else?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820425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m</a:t>
            </a:r>
            <a:r>
              <a:rPr dirty="0"/>
              <a:t>oves, breaks, etc.</a:t>
            </a:r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</p:spTree>
    <p:extLst>
      <p:ext uri="{BB962C8B-B14F-4D97-AF65-F5344CB8AC3E}">
        <p14:creationId xmlns:p14="http://schemas.microsoft.com/office/powerpoint/2010/main" val="29181331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lang="en-US" b="1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Class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variables or attributes</a:t>
            </a:r>
            <a:endParaRPr dirty="0"/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start</a:t>
            </a:r>
            <a:r>
              <a:rPr dirty="0"/>
              <a:t>, </a:t>
            </a:r>
            <a:r>
              <a:rPr lang="en-US" dirty="0"/>
              <a:t>change gear</a:t>
            </a:r>
            <a:r>
              <a:rPr dirty="0"/>
              <a:t>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 functions</a:t>
            </a:r>
            <a:endParaRPr dirty="0"/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10DB5-C64F-4467-99C4-A8044EB24618}"/>
              </a:ext>
            </a:extLst>
          </p:cNvPr>
          <p:cNvSpPr txBox="1"/>
          <p:nvPr/>
        </p:nvSpPr>
        <p:spPr>
          <a:xfrm>
            <a:off x="7104154" y="4009807"/>
            <a:ext cx="54053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Variables: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color = “blue”</a:t>
            </a:r>
          </a:p>
          <a:p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number_of_wheels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 = 4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motor = True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power = “gas”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gear = None</a:t>
            </a:r>
          </a:p>
          <a:p>
            <a:r>
              <a:rPr lang="en-US" sz="1600" b="1" dirty="0"/>
              <a:t>Functions: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start_engine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change_gear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(gear):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 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A99E7736-5867-424A-9B64-42277586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803" y="6201463"/>
            <a:ext cx="16668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81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4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B220EDC-4AF8-4BB9-B0E0-8F836198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735" y="685800"/>
            <a:ext cx="6397625" cy="2609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A9A185-4E82-4848-8EE7-9266B1B4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735" y="3562351"/>
            <a:ext cx="6397625" cy="2433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 in Python</a:t>
            </a:r>
          </a:p>
        </p:txBody>
      </p:sp>
      <p:pic>
        <p:nvPicPr>
          <p:cNvPr id="22" name="Picture 21">
            <a:hlinkClick r:id="rId4"/>
            <a:extLst>
              <a:ext uri="{FF2B5EF4-FFF2-40B4-BE49-F238E27FC236}">
                <a16:creationId xmlns:a16="http://schemas.microsoft.com/office/drawing/2014/main" id="{92AD036B-665E-4773-B0DA-9EB506F1D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639" y="6499622"/>
            <a:ext cx="1666875" cy="314325"/>
          </a:xfrm>
          <a:prstGeom prst="rect">
            <a:avLst/>
          </a:prstGeom>
        </p:spPr>
      </p:pic>
      <p:pic>
        <p:nvPicPr>
          <p:cNvPr id="2050" name="Picture 2" descr="scikit-learn - Wikipedia">
            <a:extLst>
              <a:ext uri="{FF2B5EF4-FFF2-40B4-BE49-F238E27FC236}">
                <a16:creationId xmlns:a16="http://schemas.microsoft.com/office/drawing/2014/main" id="{7DE3DBFF-7A6D-465E-AF42-29DBE861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9" y="293676"/>
            <a:ext cx="2872286" cy="154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8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>
            <a:normAutofit/>
          </a:bodyPr>
          <a:lstStyle/>
          <a:p>
            <a:r>
              <a:rPr lang="en-US" b="1"/>
              <a:t>Community</a:t>
            </a:r>
            <a:endParaRPr lang="en-GB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245428" cy="3181684"/>
          </a:xfrm>
        </p:spPr>
        <p:txBody>
          <a:bodyPr anchor="t">
            <a:normAutofit/>
          </a:bodyPr>
          <a:lstStyle/>
          <a:p>
            <a:r>
              <a:rPr lang="en-US" sz="1800" b="1" dirty="0"/>
              <a:t>Slack NNF Computational Biology Network:</a:t>
            </a:r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https://join.slack.com/t/nnfcbn/shared_invite/zt-piuxr1es-e08yRLg4iGNZTIBfjoPEjg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1" dirty="0"/>
              <a:t>HeaDS: </a:t>
            </a:r>
            <a:r>
              <a:rPr lang="en-GB" sz="1800" b="1" dirty="0" err="1"/>
              <a:t>Center</a:t>
            </a:r>
            <a:r>
              <a:rPr lang="en-GB" sz="1800" b="1" dirty="0"/>
              <a:t> for Health Data Science</a:t>
            </a:r>
          </a:p>
          <a:p>
            <a:pPr marL="0" indent="0">
              <a:buNone/>
            </a:pPr>
            <a:r>
              <a:rPr lang="en-GB" sz="1800" dirty="0"/>
              <a:t>Building 33.4 in </a:t>
            </a:r>
            <a:r>
              <a:rPr lang="en-GB" sz="1800" dirty="0" err="1"/>
              <a:t>Panum</a:t>
            </a:r>
            <a:r>
              <a:rPr lang="en-GB" sz="1800" dirty="0"/>
              <a:t> – pass by, write, anything…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Why Data Science Succeeds or Fails: | by Eric Luellen | Towards Data Science">
            <a:extLst>
              <a:ext uri="{FF2B5EF4-FFF2-40B4-BE49-F238E27FC236}">
                <a16:creationId xmlns:a16="http://schemas.microsoft.com/office/drawing/2014/main" id="{11BD1840-8785-4A65-AB38-7BDA6519B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b="10599"/>
          <a:stretch/>
        </p:blipFill>
        <p:spPr bwMode="auto"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Request: New Slack Desktop Icon? · Issue #1610 ·  PapirusDevelopmentTeam/papirus-icon-theme · GitHub">
            <a:extLst>
              <a:ext uri="{FF2B5EF4-FFF2-40B4-BE49-F238E27FC236}">
                <a16:creationId xmlns:a16="http://schemas.microsoft.com/office/drawing/2014/main" id="{4929269F-A363-42B9-8894-B6886C5EA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4" r="-4" b="13250"/>
          <a:stretch/>
        </p:blipFill>
        <p:spPr bwMode="auto"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/>
              <a:t>The Team</a:t>
            </a:r>
            <a:endParaRPr lang="en-GB" b="1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/>
              <a:t>Alberto Santos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Annelaura Bach Nielsen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Davide Placido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Henry Webel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Marilena Hohmann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Philip Charles (DBI (Oxford, UK))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‪Rita Colaço (PRI)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Roc Reguant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Thilde Terkelsen (HeaDS)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 dirty="0"/>
              <a:t>Other Members of the Team</a:t>
            </a:r>
            <a:endParaRPr lang="en-GB" b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Dhouha</a:t>
            </a:r>
            <a:r>
              <a:rPr lang="en-US" sz="1500" dirty="0"/>
              <a:t> </a:t>
            </a:r>
            <a:r>
              <a:rPr lang="en-US" sz="1500" dirty="0" err="1"/>
              <a:t>Grissa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Grzegorz Jerzy </a:t>
            </a:r>
            <a:r>
              <a:rPr lang="en-US" sz="1500" dirty="0" err="1"/>
              <a:t>Maciag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Jose Alejandro Romero Herrera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Katerina </a:t>
            </a:r>
            <a:r>
              <a:rPr lang="en-US" sz="1500" dirty="0" err="1"/>
              <a:t>Nastou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Kübra</a:t>
            </a:r>
            <a:r>
              <a:rPr lang="en-US" sz="1500" dirty="0"/>
              <a:t> </a:t>
            </a:r>
            <a:r>
              <a:rPr lang="en-US" sz="1500" dirty="0" err="1"/>
              <a:t>Altinel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Marta Matos (GENOME Center)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Nicholas Luke Cowie (DTU)</a:t>
            </a:r>
          </a:p>
          <a:p>
            <a:pPr marL="514350" indent="-514350"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010563-6FD8-4E12-BA53-671189BAEECA}"/>
              </a:ext>
            </a:extLst>
          </p:cNvPr>
          <p:cNvSpPr txBox="1"/>
          <p:nvPr/>
        </p:nvSpPr>
        <p:spPr>
          <a:xfrm>
            <a:off x="809249" y="2541042"/>
            <a:ext cx="45397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Thank You!</a:t>
            </a:r>
            <a:endParaRPr lang="en-GB" sz="6600" b="1" dirty="0"/>
          </a:p>
        </p:txBody>
      </p:sp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3549</TotalTime>
  <Words>305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What else?</vt:lpstr>
      <vt:lpstr>The Car Problem</vt:lpstr>
      <vt:lpstr>The Car Problem</vt:lpstr>
      <vt:lpstr>Machine Learning in Python</vt:lpstr>
      <vt:lpstr>Community</vt:lpstr>
      <vt:lpstr>The Team</vt:lpstr>
      <vt:lpstr>Other Members of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65</cp:revision>
  <cp:lastPrinted>2021-04-19T08:55:17Z</cp:lastPrinted>
  <dcterms:created xsi:type="dcterms:W3CDTF">2021-04-13T14:31:52Z</dcterms:created>
  <dcterms:modified xsi:type="dcterms:W3CDTF">2021-04-23T07:56:21Z</dcterms:modified>
</cp:coreProperties>
</file>